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8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82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1DD6-483D-4C4A-8686-9AB1CAA6C1B7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0D2C-11C2-4EB9-9639-F9A26CF5A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11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1DD6-483D-4C4A-8686-9AB1CAA6C1B7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0D2C-11C2-4EB9-9639-F9A26CF5A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269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1DD6-483D-4C4A-8686-9AB1CAA6C1B7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0D2C-11C2-4EB9-9639-F9A26CF5A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201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1DD6-483D-4C4A-8686-9AB1CAA6C1B7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0D2C-11C2-4EB9-9639-F9A26CF5A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810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1DD6-483D-4C4A-8686-9AB1CAA6C1B7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0D2C-11C2-4EB9-9639-F9A26CF5A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748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1DD6-483D-4C4A-8686-9AB1CAA6C1B7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0D2C-11C2-4EB9-9639-F9A26CF5A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21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1DD6-483D-4C4A-8686-9AB1CAA6C1B7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0D2C-11C2-4EB9-9639-F9A26CF5A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160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1DD6-483D-4C4A-8686-9AB1CAA6C1B7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0D2C-11C2-4EB9-9639-F9A26CF5A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52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1DD6-483D-4C4A-8686-9AB1CAA6C1B7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0D2C-11C2-4EB9-9639-F9A26CF5A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665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1DD6-483D-4C4A-8686-9AB1CAA6C1B7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0D2C-11C2-4EB9-9639-F9A26CF5A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884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1DD6-483D-4C4A-8686-9AB1CAA6C1B7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0D2C-11C2-4EB9-9639-F9A26CF5A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93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91DD6-483D-4C4A-8686-9AB1CAA6C1B7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B0D2C-11C2-4EB9-9639-F9A26CF5A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19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362200"/>
            <a:ext cx="7239000" cy="1470025"/>
          </a:xfrm>
        </p:spPr>
        <p:txBody>
          <a:bodyPr/>
          <a:lstStyle/>
          <a:p>
            <a:r>
              <a:rPr lang="en-US" altLang="en-US" dirty="0">
                <a:solidFill>
                  <a:srgbClr val="002060"/>
                </a:solidFill>
              </a:rPr>
              <a:t>Name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35000" y="3657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01848"/>
                </a:solidFill>
              </a:rPr>
              <a:t>JCI </a:t>
            </a:r>
            <a:r>
              <a:rPr lang="en-US" dirty="0" smtClean="0">
                <a:solidFill>
                  <a:srgbClr val="001848"/>
                </a:solidFill>
              </a:rPr>
              <a:t>(State)</a:t>
            </a:r>
            <a:endParaRPr lang="en-US" dirty="0">
              <a:solidFill>
                <a:srgbClr val="00184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689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Name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Member Name Here</dc:title>
  <dc:creator>kimv</dc:creator>
  <cp:lastModifiedBy>Ktdiv</cp:lastModifiedBy>
  <cp:revision>11</cp:revision>
  <dcterms:created xsi:type="dcterms:W3CDTF">2012-12-17T16:42:33Z</dcterms:created>
  <dcterms:modified xsi:type="dcterms:W3CDTF">2018-01-05T18:08:00Z</dcterms:modified>
</cp:coreProperties>
</file>